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9"/>
  </p:notesMasterIdLst>
  <p:sldIdLst>
    <p:sldId id="301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324" r:id="rId26"/>
    <p:sldId id="325" r:id="rId27"/>
    <p:sldId id="326" r:id="rId28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91123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560460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3907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 smtClean="0"/>
              <a:t>Japanese Society for Dialysis Therapy</a:t>
            </a:r>
            <a:r>
              <a:rPr lang="ja-JP" altLang="en-US" sz="1400" i="1" cap="none" dirty="0" smtClean="0"/>
              <a:t>　 　</a:t>
            </a:r>
            <a:r>
              <a:rPr lang="en-US" altLang="ja-JP" sz="1200" i="1" cap="none" dirty="0" smtClean="0"/>
              <a:t>2016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67728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300558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 smtClean="0"/>
              <a:t>Japanese Society for Dialysis Therapy</a:t>
            </a:r>
            <a:r>
              <a:rPr kumimoji="1" lang="ja-JP" altLang="en-US" smtClean="0"/>
              <a:t>　 　</a:t>
            </a:r>
            <a:r>
              <a:rPr kumimoji="1" lang="en-US" altLang="ja-JP" smtClean="0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pPr/>
              <a:t>2018/12/20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3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942394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3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042494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3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99202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650123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076025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642928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818611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93670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09448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55431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16193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90922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4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185051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5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595730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5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399522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5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078593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5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43618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5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6782145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5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3079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5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67349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5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7365831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5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7660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5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74211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6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1776995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6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21520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Fig6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834583" cy="63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62195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534</TotalTime>
  <Words>0</Words>
  <Application>Microsoft Office PowerPoint</Application>
  <PresentationFormat>画面に合わせる (4:3)</PresentationFormat>
  <Paragraphs>0</Paragraphs>
  <Slides>26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26</vt:i4>
      </vt:variant>
    </vt:vector>
  </HeadingPairs>
  <TitlesOfParts>
    <vt:vector size="28" baseType="lpstr">
      <vt:lpstr>レトロスペクト</vt:lpstr>
      <vt:lpstr>デザインの設定</vt:lpstr>
      <vt:lpstr>スライド 1</vt:lpstr>
      <vt:lpstr>スライド 2</vt:lpstr>
      <vt:lpstr>スライド 3</vt:lpstr>
      <vt:lpstr>スライド 4</vt:lpstr>
      <vt:lpstr>スライド 5</vt:lpstr>
      <vt:lpstr>スライド 6</vt:lpstr>
      <vt:lpstr>スライド 7</vt:lpstr>
      <vt:lpstr>スライド 8</vt:lpstr>
      <vt:lpstr>スライド 9</vt:lpstr>
      <vt:lpstr>スライド 10</vt:lpstr>
      <vt:lpstr>スライド 11</vt:lpstr>
      <vt:lpstr>スライド 12</vt:lpstr>
      <vt:lpstr>スライド 13</vt:lpstr>
      <vt:lpstr>スライド 14</vt:lpstr>
      <vt:lpstr>スライド 15</vt:lpstr>
      <vt:lpstr>スライド 16</vt:lpstr>
      <vt:lpstr>スライド 17</vt:lpstr>
      <vt:lpstr>スライド 18</vt:lpstr>
      <vt:lpstr>スライド 19</vt:lpstr>
      <vt:lpstr>スライド 20</vt:lpstr>
      <vt:lpstr>スライド 21</vt:lpstr>
      <vt:lpstr>スライド 22</vt:lpstr>
      <vt:lpstr>スライド 23</vt:lpstr>
      <vt:lpstr>スライド 24</vt:lpstr>
      <vt:lpstr>スライド 25</vt:lpstr>
      <vt:lpstr>スライド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sakata</cp:lastModifiedBy>
  <cp:revision>22</cp:revision>
  <dcterms:created xsi:type="dcterms:W3CDTF">2017-08-28T01:14:53Z</dcterms:created>
  <dcterms:modified xsi:type="dcterms:W3CDTF">2018-12-20T02:11:39Z</dcterms:modified>
</cp:coreProperties>
</file>